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  <p:sldId id="332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C8CFB8-5DB4-F092-617F-2BD795439459}"/>
              </a:ext>
            </a:extLst>
          </p:cNvPr>
          <p:cNvSpPr txBox="1"/>
          <p:nvPr/>
        </p:nvSpPr>
        <p:spPr>
          <a:xfrm>
            <a:off x="2404577" y="2680365"/>
            <a:ext cx="7382846" cy="1497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تطبيق عملي من قبل الطالب يتم من خلاله خروجه من الصف و صعوده الى الباص او السيارة بشكل صحيح وبطريقة امنه.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8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إرشادات يجب على الطلاب الالتزام بها عند ركوب الحافلات المدرسية">
            <a:extLst>
              <a:ext uri="{FF2B5EF4-FFF2-40B4-BE49-F238E27FC236}">
                <a16:creationId xmlns:a16="http://schemas.microsoft.com/office/drawing/2014/main" id="{DCCB3944-876C-00D2-3555-595D35D30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53" r="2688" b="12653"/>
          <a:stretch/>
        </p:blipFill>
        <p:spPr bwMode="auto">
          <a:xfrm>
            <a:off x="5090142" y="961052"/>
            <a:ext cx="4716332" cy="512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06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31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14</cp:revision>
  <dcterms:created xsi:type="dcterms:W3CDTF">2023-06-12T08:37:42Z</dcterms:created>
  <dcterms:modified xsi:type="dcterms:W3CDTF">2023-10-03T20:14:14Z</dcterms:modified>
</cp:coreProperties>
</file>